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2179" y="-25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1424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03582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93549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91790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5077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5999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1569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0663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88739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53272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61970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6FEBA-CE5A-4270-A353-006FBA1F2702}" type="datetimeFigureOut">
              <a:rPr lang="th-TH" smtClean="0"/>
              <a:t>27/03/68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CDA12-17EB-4466-92BD-B10B121B4E0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1112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รูปภาพ 46">
            <a:extLst>
              <a:ext uri="{FF2B5EF4-FFF2-40B4-BE49-F238E27FC236}">
                <a16:creationId xmlns:a16="http://schemas.microsoft.com/office/drawing/2014/main" xmlns="" id="{C9402361-4E58-AE3B-D3DF-B770E0265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-85762"/>
            <a:ext cx="6873240" cy="123028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xmlns="" id="{E75EBE3A-C271-F69C-43AF-FC75BBC2A7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6" t="24473" r="35703" b="51535"/>
          <a:stretch/>
        </p:blipFill>
        <p:spPr>
          <a:xfrm>
            <a:off x="4291404" y="330157"/>
            <a:ext cx="2527251" cy="109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xmlns="" id="{BFDA3D48-1F26-E3EB-426A-15E54A3A675A}"/>
              </a:ext>
            </a:extLst>
          </p:cNvPr>
          <p:cNvSpPr txBox="1"/>
          <p:nvPr/>
        </p:nvSpPr>
        <p:spPr>
          <a:xfrm>
            <a:off x="388620" y="510540"/>
            <a:ext cx="1478280" cy="1356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/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xmlns="" id="{45F393F6-4A8D-9DFC-D44B-819B5AF9E2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" y="330157"/>
            <a:ext cx="907703" cy="914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xmlns="" id="{3C462C8A-F29A-CC88-BC65-D220EA2BC846}"/>
              </a:ext>
            </a:extLst>
          </p:cNvPr>
          <p:cNvSpPr txBox="1"/>
          <p:nvPr/>
        </p:nvSpPr>
        <p:spPr>
          <a:xfrm>
            <a:off x="175559" y="0"/>
            <a:ext cx="6461760" cy="2769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h-TH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หลวงปู่องค์แสนคู่บ้าน   </a:t>
            </a:r>
            <a:r>
              <a:rPr lang="th-TH" sz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อนุสรณ์</a:t>
            </a:r>
            <a:r>
              <a:rPr lang="th-TH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สถานแห่งความสงบ </a:t>
            </a:r>
            <a:r>
              <a:rPr lang="th-TH" sz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th-TH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น้อมนบวัฒนธรรม  </a:t>
            </a:r>
            <a:r>
              <a:rPr lang="th-TH" sz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น้ำ</a:t>
            </a:r>
            <a:r>
              <a:rPr lang="th-TH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ก่ำแหล่งกำเนิด  </a:t>
            </a:r>
            <a:r>
              <a:rPr lang="th-TH" sz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รส</a:t>
            </a:r>
            <a:r>
              <a:rPr lang="th-TH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เลิศข้าวมะลิหอม</a:t>
            </a: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xmlns="" id="{CB5D3898-49AF-0B1B-56C7-0FAF498F0370}"/>
              </a:ext>
            </a:extLst>
          </p:cNvPr>
          <p:cNvSpPr txBox="1"/>
          <p:nvPr/>
        </p:nvSpPr>
        <p:spPr>
          <a:xfrm>
            <a:off x="1436071" y="539975"/>
            <a:ext cx="4100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องค์การบริหารส่วนตำบลพิมาน</a:t>
            </a: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xmlns="" id="{860A3903-8C97-6546-1D45-1C7311C5E1C0}"/>
              </a:ext>
            </a:extLst>
          </p:cNvPr>
          <p:cNvSpPr txBox="1"/>
          <p:nvPr/>
        </p:nvSpPr>
        <p:spPr>
          <a:xfrm>
            <a:off x="2586915" y="1102370"/>
            <a:ext cx="2012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ข่าว</a:t>
            </a:r>
            <a:r>
              <a:rPr lang="th-TH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ประชาสัมพันธ์ </a:t>
            </a:r>
            <a:endParaRPr lang="th-TH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xmlns="" id="{AD074971-A33B-3BBE-7386-736B9BD15872}"/>
              </a:ext>
            </a:extLst>
          </p:cNvPr>
          <p:cNvSpPr txBox="1"/>
          <p:nvPr/>
        </p:nvSpPr>
        <p:spPr>
          <a:xfrm>
            <a:off x="1079053" y="1502480"/>
            <a:ext cx="5216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กิจกรรมส่งเสริมคุณธรรม จริยธรรมในหน่วยงาน ประจำปี พ.ศ.2568</a:t>
            </a:r>
          </a:p>
          <a:p>
            <a:endParaRPr lang="th-TH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0" name="กล่องข้อความ 19">
            <a:extLst>
              <a:ext uri="{FF2B5EF4-FFF2-40B4-BE49-F238E27FC236}">
                <a16:creationId xmlns:a16="http://schemas.microsoft.com/office/drawing/2014/main" xmlns="" id="{B2749C4F-623A-2F46-22D6-B5419560BA04}"/>
              </a:ext>
            </a:extLst>
          </p:cNvPr>
          <p:cNvSpPr txBox="1"/>
          <p:nvPr/>
        </p:nvSpPr>
        <p:spPr>
          <a:xfrm>
            <a:off x="285750" y="6427870"/>
            <a:ext cx="6256020" cy="5509200"/>
          </a:xfrm>
          <a:prstGeom prst="rect">
            <a:avLst/>
          </a:prstGeom>
          <a:ln/>
          <a:effectLst>
            <a:innerShdw blurRad="114300">
              <a:prstClr val="black"/>
            </a:inn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thaiDist"/>
            <a:r>
              <a:rPr lang="th-TH" sz="1600" b="1" dirty="0">
                <a:cs typeface="+mj-cs"/>
              </a:rPr>
              <a:t>	</a:t>
            </a:r>
            <a:r>
              <a:rPr lang="th-TH" sz="1400" dirty="0">
                <a:cs typeface="+mj-cs"/>
              </a:rPr>
              <a:t>วันจันทร์ที่ 3</a:t>
            </a:r>
            <a:r>
              <a:rPr lang="th-TH" sz="1400" dirty="0" smtClean="0">
                <a:cs typeface="+mj-cs"/>
              </a:rPr>
              <a:t> </a:t>
            </a:r>
            <a:r>
              <a:rPr lang="th-TH" sz="1400" dirty="0">
                <a:cs typeface="+mj-cs"/>
              </a:rPr>
              <a:t>กุมภาพันธ์ 2568 องค์การบริหารส่วน</a:t>
            </a:r>
            <a:r>
              <a:rPr lang="th-TH" sz="1400" dirty="0" smtClean="0">
                <a:cs typeface="+mj-cs"/>
              </a:rPr>
              <a:t>ตำบลพิมาน </a:t>
            </a:r>
            <a:r>
              <a:rPr lang="th-TH" sz="1400" dirty="0">
                <a:cs typeface="+mj-cs"/>
              </a:rPr>
              <a:t>ได้</a:t>
            </a:r>
            <a:r>
              <a:rPr lang="th-TH" sz="1400" dirty="0" smtClean="0">
                <a:cs typeface="+mj-cs"/>
              </a:rPr>
              <a:t>ดำเนินการ                                                                                                  </a:t>
            </a:r>
          </a:p>
          <a:p>
            <a:pPr algn="thaiDist"/>
            <a:r>
              <a:rPr lang="th-TH" sz="1400" dirty="0" smtClean="0">
                <a:cs typeface="+mj-cs"/>
              </a:rPr>
              <a:t>จัด</a:t>
            </a:r>
            <a:r>
              <a:rPr lang="th-TH" sz="1400" dirty="0">
                <a:cs typeface="+mj-cs"/>
              </a:rPr>
              <a:t>กิจกรรมส่งเสริมคุณธรรมจริยธรรม </a:t>
            </a:r>
            <a:r>
              <a:rPr lang="th-TH" sz="1400" dirty="0" smtClean="0">
                <a:cs typeface="+mj-cs"/>
              </a:rPr>
              <a:t>ประจำปี </a:t>
            </a:r>
            <a:r>
              <a:rPr lang="th-TH" sz="1400" dirty="0">
                <a:cs typeface="+mj-cs"/>
              </a:rPr>
              <a:t>พ.ศ.2568 ณ ห้องประชุมองค์การบริหารส่วน</a:t>
            </a:r>
            <a:r>
              <a:rPr lang="th-TH" sz="1400" dirty="0" smtClean="0">
                <a:cs typeface="+mj-cs"/>
              </a:rPr>
              <a:t>ตำบลพิมาน </a:t>
            </a:r>
            <a:r>
              <a:rPr lang="th-TH" sz="1400" dirty="0">
                <a:cs typeface="+mj-cs"/>
              </a:rPr>
              <a:t>โดยจัดประชุมเพื่อถ่ายทอดนโยบายสร้างความตระหนักรู้และส่งเสริมคุณธรรมจริยธรรมให้แก่พนักงานส่วนตำบลและพนักงานจ้าง  โดย </a:t>
            </a:r>
            <a:r>
              <a:rPr lang="th-TH" sz="1400" dirty="0" smtClean="0">
                <a:cs typeface="+mj-cs"/>
              </a:rPr>
              <a:t>นายบัญชา ศรีชาหลวง                                                                                                 นายก</a:t>
            </a:r>
            <a:r>
              <a:rPr lang="th-TH" sz="1400" dirty="0">
                <a:cs typeface="+mj-cs"/>
              </a:rPr>
              <a:t>องค์การบริหารส่วน</a:t>
            </a:r>
            <a:r>
              <a:rPr lang="th-TH" sz="1400" dirty="0" smtClean="0">
                <a:cs typeface="+mj-cs"/>
              </a:rPr>
              <a:t>ตำบลพิมาน </a:t>
            </a:r>
            <a:r>
              <a:rPr lang="th-TH" sz="1400" dirty="0">
                <a:cs typeface="+mj-cs"/>
              </a:rPr>
              <a:t>เป็นประธานในที่ประชุม โดยมีหัวข้อการประชุมดังนี้                                                                        </a:t>
            </a:r>
          </a:p>
          <a:p>
            <a:pPr algn="thaiDist"/>
            <a:r>
              <a:rPr lang="th-TH" sz="1400" dirty="0">
                <a:cs typeface="+mj-cs"/>
              </a:rPr>
              <a:t>1. การ</a:t>
            </a:r>
            <a:r>
              <a:rPr lang="th-TH" sz="1400" dirty="0" smtClean="0">
                <a:cs typeface="+mj-cs"/>
              </a:rPr>
              <a:t>ประกาศประมวลจริยธรรมข้าราชการส่วนท้องถิ่น และพนักงานจ้าง ขององค์การบริหารส่วนตำบลพิมาน ดังนี้      </a:t>
            </a:r>
            <a:endParaRPr lang="th-TH" sz="1400" dirty="0">
              <a:cs typeface="+mj-cs"/>
            </a:endParaRPr>
          </a:p>
          <a:p>
            <a:r>
              <a:rPr lang="th-TH" sz="1400" dirty="0">
                <a:cs typeface="+mj-cs"/>
              </a:rPr>
              <a:t>          </a:t>
            </a:r>
            <a:r>
              <a:rPr lang="en-US" sz="1400" dirty="0">
                <a:cs typeface="+mj-cs"/>
              </a:rPr>
              <a:t>(1) </a:t>
            </a:r>
            <a:r>
              <a:rPr lang="th-TH" sz="1400" dirty="0">
                <a:cs typeface="+mj-cs"/>
              </a:rPr>
              <a:t>การยึดมั่น ในระบอบประชาธิปไตยอันมีพระมหากษัตริย์ทรงเป็นประมุข </a:t>
            </a:r>
            <a:endParaRPr lang="en-US" sz="1400" dirty="0">
              <a:cs typeface="+mj-cs"/>
            </a:endParaRPr>
          </a:p>
          <a:p>
            <a:r>
              <a:rPr lang="en-US" sz="1400" dirty="0">
                <a:cs typeface="+mj-cs"/>
              </a:rPr>
              <a:t>             </a:t>
            </a:r>
            <a:r>
              <a:rPr lang="en-US" sz="1400" dirty="0" smtClean="0">
                <a:cs typeface="+mj-cs"/>
              </a:rPr>
              <a:t>(</a:t>
            </a:r>
            <a:r>
              <a:rPr lang="en-US" sz="1400" dirty="0">
                <a:cs typeface="+mj-cs"/>
              </a:rPr>
              <a:t>2) </a:t>
            </a:r>
            <a:r>
              <a:rPr lang="th-TH" sz="1400" dirty="0">
                <a:cs typeface="+mj-cs"/>
              </a:rPr>
              <a:t>การยึดมั่นในคุณธรรมและจริยธรรม </a:t>
            </a:r>
            <a:endParaRPr lang="en-US" sz="1400" dirty="0">
              <a:cs typeface="+mj-cs"/>
            </a:endParaRPr>
          </a:p>
          <a:p>
            <a:r>
              <a:rPr lang="en-US" sz="1400" dirty="0">
                <a:cs typeface="+mj-cs"/>
              </a:rPr>
              <a:t>             </a:t>
            </a:r>
            <a:r>
              <a:rPr lang="en-US" sz="1400" dirty="0" smtClean="0">
                <a:cs typeface="+mj-cs"/>
              </a:rPr>
              <a:t>(</a:t>
            </a:r>
            <a:r>
              <a:rPr lang="en-US" sz="1400" dirty="0">
                <a:cs typeface="+mj-cs"/>
              </a:rPr>
              <a:t>3) </a:t>
            </a:r>
            <a:r>
              <a:rPr lang="th-TH" sz="1400" dirty="0">
                <a:cs typeface="+mj-cs"/>
              </a:rPr>
              <a:t>การมีจิตสำนึกที่ดี ซื่อสัตย์ และรับผิดชอบ </a:t>
            </a:r>
            <a:endParaRPr lang="en-US" sz="1400" dirty="0">
              <a:cs typeface="+mj-cs"/>
            </a:endParaRPr>
          </a:p>
          <a:p>
            <a:r>
              <a:rPr lang="en-US" sz="1400" dirty="0">
                <a:cs typeface="+mj-cs"/>
              </a:rPr>
              <a:t>             </a:t>
            </a:r>
            <a:r>
              <a:rPr lang="en-US" sz="1400" dirty="0" smtClean="0">
                <a:cs typeface="+mj-cs"/>
              </a:rPr>
              <a:t>(</a:t>
            </a:r>
            <a:r>
              <a:rPr lang="en-US" sz="1400" dirty="0">
                <a:cs typeface="+mj-cs"/>
              </a:rPr>
              <a:t>4) </a:t>
            </a:r>
            <a:r>
              <a:rPr lang="th-TH" sz="1400" dirty="0">
                <a:cs typeface="+mj-cs"/>
              </a:rPr>
              <a:t>การยึดถือประโยชน์ของประเทศชาติเหนือกว่าประโยชน์ส่วนตน และไม่มี ผลประโยชน์ทับซ้อน </a:t>
            </a:r>
            <a:endParaRPr lang="en-US" sz="1400" dirty="0">
              <a:cs typeface="+mj-cs"/>
            </a:endParaRPr>
          </a:p>
          <a:p>
            <a:r>
              <a:rPr lang="en-US" sz="1400" dirty="0">
                <a:cs typeface="+mj-cs"/>
              </a:rPr>
              <a:t>             </a:t>
            </a:r>
            <a:r>
              <a:rPr lang="en-US" sz="1400" dirty="0" smtClean="0">
                <a:cs typeface="+mj-cs"/>
              </a:rPr>
              <a:t>(</a:t>
            </a:r>
            <a:r>
              <a:rPr lang="en-US" sz="1400" dirty="0">
                <a:cs typeface="+mj-cs"/>
              </a:rPr>
              <a:t>5) </a:t>
            </a:r>
            <a:r>
              <a:rPr lang="th-TH" sz="1400" dirty="0">
                <a:cs typeface="+mj-cs"/>
              </a:rPr>
              <a:t>การยืนหยัดทำในสิ่งที่ถูกต้อง เป็นธรรม และถูกกฎหมาย </a:t>
            </a:r>
            <a:endParaRPr lang="en-US" sz="1400" dirty="0">
              <a:cs typeface="+mj-cs"/>
            </a:endParaRPr>
          </a:p>
          <a:p>
            <a:r>
              <a:rPr lang="en-US" sz="1400" dirty="0">
                <a:cs typeface="+mj-cs"/>
              </a:rPr>
              <a:t>             </a:t>
            </a:r>
            <a:r>
              <a:rPr lang="en-US" sz="1400" dirty="0" smtClean="0">
                <a:cs typeface="+mj-cs"/>
              </a:rPr>
              <a:t>(</a:t>
            </a:r>
            <a:r>
              <a:rPr lang="en-US" sz="1400" dirty="0">
                <a:cs typeface="+mj-cs"/>
              </a:rPr>
              <a:t>6) </a:t>
            </a:r>
            <a:r>
              <a:rPr lang="th-TH" sz="1400" dirty="0">
                <a:cs typeface="+mj-cs"/>
              </a:rPr>
              <a:t>การให้บริการแก่ประชาชนด้วยความรวดเร็ว มีอัธยาศัย และไม่เลือกปฏิบัติ </a:t>
            </a:r>
            <a:endParaRPr lang="en-US" sz="1400" dirty="0">
              <a:cs typeface="+mj-cs"/>
            </a:endParaRPr>
          </a:p>
          <a:p>
            <a:r>
              <a:rPr lang="en-US" sz="1400" dirty="0">
                <a:cs typeface="+mj-cs"/>
              </a:rPr>
              <a:t>             </a:t>
            </a:r>
            <a:r>
              <a:rPr lang="en-US" sz="1400" dirty="0" smtClean="0">
                <a:cs typeface="+mj-cs"/>
              </a:rPr>
              <a:t>(</a:t>
            </a:r>
            <a:r>
              <a:rPr lang="en-US" sz="1400" dirty="0">
                <a:cs typeface="+mj-cs"/>
              </a:rPr>
              <a:t>7) </a:t>
            </a:r>
            <a:r>
              <a:rPr lang="th-TH" sz="1400" dirty="0">
                <a:cs typeface="+mj-cs"/>
              </a:rPr>
              <a:t>การให้ข้อมูลข่าวสารแก่ประชาชนอย่างครบถ้วน ถูกต้อง และไม่บิดเบือนข้อเท็จจริง</a:t>
            </a:r>
            <a:endParaRPr lang="en-US" sz="1400" dirty="0">
              <a:cs typeface="+mj-cs"/>
            </a:endParaRPr>
          </a:p>
          <a:p>
            <a:r>
              <a:rPr lang="en-US" sz="1400" dirty="0">
                <a:cs typeface="+mj-cs"/>
              </a:rPr>
              <a:t>             </a:t>
            </a:r>
            <a:r>
              <a:rPr lang="en-US" sz="1400" dirty="0" smtClean="0">
                <a:cs typeface="+mj-cs"/>
              </a:rPr>
              <a:t>(</a:t>
            </a:r>
            <a:r>
              <a:rPr lang="en-US" sz="1400" dirty="0">
                <a:cs typeface="+mj-cs"/>
              </a:rPr>
              <a:t>8) </a:t>
            </a:r>
            <a:r>
              <a:rPr lang="th-TH" sz="1400" dirty="0">
                <a:cs typeface="+mj-cs"/>
              </a:rPr>
              <a:t>การมุ่งผลสัมฤทธิ์ของงาน รักษามาตรฐานมีคุณภาพโปร่งใส และตรวจสอบได้ </a:t>
            </a:r>
            <a:endParaRPr lang="en-US" sz="1400" dirty="0">
              <a:cs typeface="+mj-cs"/>
            </a:endParaRPr>
          </a:p>
          <a:p>
            <a:r>
              <a:rPr lang="en-US" sz="1400" dirty="0">
                <a:cs typeface="+mj-cs"/>
              </a:rPr>
              <a:t>             </a:t>
            </a:r>
            <a:r>
              <a:rPr lang="en-US" sz="1400" dirty="0" smtClean="0">
                <a:cs typeface="+mj-cs"/>
              </a:rPr>
              <a:t>(</a:t>
            </a:r>
            <a:r>
              <a:rPr lang="en-US" sz="1400" dirty="0">
                <a:cs typeface="+mj-cs"/>
              </a:rPr>
              <a:t>9) </a:t>
            </a:r>
            <a:r>
              <a:rPr lang="th-TH" sz="1400" dirty="0">
                <a:cs typeface="+mj-cs"/>
              </a:rPr>
              <a:t>การยึดมั่น ในหลักจรรยาวิชาชีพขององค์กร </a:t>
            </a:r>
            <a:endParaRPr lang="en-US" sz="1400" dirty="0">
              <a:cs typeface="+mj-cs"/>
            </a:endParaRPr>
          </a:p>
          <a:p>
            <a:r>
              <a:rPr lang="en-US" sz="1400" dirty="0">
                <a:cs typeface="+mj-cs"/>
              </a:rPr>
              <a:t>             </a:t>
            </a:r>
            <a:r>
              <a:rPr lang="en-US" sz="1400" dirty="0" smtClean="0">
                <a:cs typeface="+mj-cs"/>
              </a:rPr>
              <a:t>(</a:t>
            </a:r>
            <a:r>
              <a:rPr lang="en-US" sz="1400" dirty="0">
                <a:cs typeface="+mj-cs"/>
              </a:rPr>
              <a:t>10) </a:t>
            </a:r>
            <a:r>
              <a:rPr lang="th-TH" sz="1400" dirty="0">
                <a:cs typeface="+mj-cs"/>
              </a:rPr>
              <a:t>การสร้างจิตสำนึกให้ประชาชนในท้องถิ่นประพฤติตนเป็นพลเมืองที่ดีร่วมกันพัฒนาชุมชนให้น่าอยู่คู่ คุณธรรมและดูแลสภาพสิ่งแวดล้อมให้สอดคล้องรัฐธรรมนูญฉบับปัจจุบัน </a:t>
            </a:r>
            <a:endParaRPr lang="en-US" sz="1400" dirty="0">
              <a:cs typeface="+mj-cs"/>
            </a:endParaRPr>
          </a:p>
          <a:p>
            <a:pPr algn="thaiDist"/>
            <a:r>
              <a:rPr lang="th-TH" sz="1400" dirty="0" smtClean="0">
                <a:cs typeface="+mj-cs"/>
              </a:rPr>
              <a:t>2</a:t>
            </a:r>
            <a:r>
              <a:rPr lang="th-TH" sz="1400" dirty="0">
                <a:cs typeface="+mj-cs"/>
              </a:rPr>
              <a:t>. ประมวลจริยธรรมของพนักงานส่วนท้องถิ่นขององค์การบริหารส่วน</a:t>
            </a:r>
            <a:r>
              <a:rPr lang="th-TH" sz="1400" dirty="0" smtClean="0">
                <a:cs typeface="+mj-cs"/>
              </a:rPr>
              <a:t>ตำบลพิมาน โดย</a:t>
            </a:r>
            <a:r>
              <a:rPr lang="th-TH" sz="1400" dirty="0">
                <a:cs typeface="+mj-cs"/>
              </a:rPr>
              <a:t>การกำหนด มาตรฐานจริยธรรมเป็นค่านิยมหลักสำหรับพนักงานส่วนท้องถิ่นองค์การบริหารส่วน</a:t>
            </a:r>
            <a:r>
              <a:rPr lang="th-TH" sz="1400" dirty="0" smtClean="0">
                <a:cs typeface="+mj-cs"/>
              </a:rPr>
              <a:t>ตำบลพิมาน </a:t>
            </a:r>
            <a:r>
              <a:rPr lang="th-TH" sz="1400" dirty="0">
                <a:cs typeface="+mj-cs"/>
              </a:rPr>
              <a:t>และกำหนดจรรยาวิชาชีพขององค์การบริหารส่วน</a:t>
            </a:r>
            <a:r>
              <a:rPr lang="th-TH" sz="1400" dirty="0" smtClean="0">
                <a:cs typeface="+mj-cs"/>
              </a:rPr>
              <a:t>ตำบลพิมาน </a:t>
            </a:r>
            <a:r>
              <a:rPr lang="th-TH" sz="1400" dirty="0">
                <a:cs typeface="+mj-cs"/>
              </a:rPr>
              <a:t>เพื่อให้ข้าราชการปฏิบัติงานให้เป็นไปตามกฎหมาย รักษาประโยชน์ส่วนรวม เป็นกลางทางการเมือง อำนวยความสะดวกและให้บริการแก่ประชาชน</a:t>
            </a:r>
            <a:endParaRPr lang="th-TH" sz="1400" dirty="0">
              <a:cs typeface="+mj-cs"/>
            </a:endParaRPr>
          </a:p>
        </p:txBody>
      </p:sp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xmlns="" id="{5F47BC8C-B8FE-1603-A190-8C1635A11AD8}"/>
              </a:ext>
            </a:extLst>
          </p:cNvPr>
          <p:cNvSpPr txBox="1"/>
          <p:nvPr/>
        </p:nvSpPr>
        <p:spPr>
          <a:xfrm>
            <a:off x="49961" y="11940076"/>
            <a:ext cx="646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ข้อมูลการติดต่อ </a:t>
            </a:r>
            <a:r>
              <a:rPr lang="en-US" sz="1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: </a:t>
            </a:r>
            <a:r>
              <a:rPr lang="th-TH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องค์การบริหารส่วนตำบลพิมาน  อ.นาแก  จ.นครพนม  48130  โทร.0 4253 0800</a:t>
            </a:r>
          </a:p>
        </p:txBody>
      </p:sp>
      <p:pic>
        <p:nvPicPr>
          <p:cNvPr id="1027" name="Picture 3" descr="C:\Users\HP CORE 5\Desktop\54994_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489" y="2207044"/>
            <a:ext cx="2348865" cy="2014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P CORE 5\Desktop\54992_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38" y="2207044"/>
            <a:ext cx="2484522" cy="2014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HP CORE 5\Desktop\54993_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861" y="4288189"/>
            <a:ext cx="2375564" cy="201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HP CORE 5\Desktop\Screenshot 2025-03-27 11515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90" y="4288189"/>
            <a:ext cx="2506770" cy="201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510564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200</TotalTime>
  <Words>57</Words>
  <Application>Microsoft Office PowerPoint</Application>
  <PresentationFormat>กระดาษ A4 (210x297 มม.)</PresentationFormat>
  <Paragraphs>19</Paragraphs>
  <Slides>1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</vt:i4>
      </vt:variant>
    </vt:vector>
  </HeadingPairs>
  <TitlesOfParts>
    <vt:vector size="2" baseType="lpstr">
      <vt:lpstr>ธีมของ Office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Nok Earng</dc:creator>
  <cp:lastModifiedBy>HP CORE 5</cp:lastModifiedBy>
  <cp:revision>17</cp:revision>
  <cp:lastPrinted>2024-06-11T02:49:31Z</cp:lastPrinted>
  <dcterms:created xsi:type="dcterms:W3CDTF">2023-06-02T13:32:32Z</dcterms:created>
  <dcterms:modified xsi:type="dcterms:W3CDTF">2025-03-27T04:59:59Z</dcterms:modified>
</cp:coreProperties>
</file>